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5" r:id="rId2"/>
  </p:sldIdLst>
  <p:sldSz cx="6858000" cy="9906000" type="A4"/>
  <p:notesSz cx="6808788" cy="99409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70" d="100"/>
          <a:sy n="70" d="100"/>
        </p:scale>
        <p:origin x="-3594" y="-444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28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28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3"/>
            <a:ext cx="5447030" cy="4473416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2004" y="1283203"/>
            <a:ext cx="5851861" cy="707886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355600" algn="just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О получении налоговых уведомлений и требований об уплате задолженности по налогам через личный кабинет на едином портале государственных и </a:t>
            </a:r>
            <a:r>
              <a:rPr lang="ru-RU" sz="1600" b="1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муниципальных </a:t>
            </a:r>
            <a:r>
              <a:rPr lang="ru-RU" sz="1600" b="1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(ЕПГУ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)</a:t>
            </a:r>
          </a:p>
          <a:p>
            <a:pPr indent="355600" algn="just">
              <a:spcAft>
                <a:spcPts val="0"/>
              </a:spcAft>
            </a:pPr>
            <a:endParaRPr lang="ru-RU" sz="16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Федеральным законом от 14.04.2023 №125-ФЗ «О внесении изменений в часть первую Налогового кодекса Российской Федерации» с 01.07.2023 предусмотрена возможность получения налоговых уведомлений для уплаты налогов на имущество и НДФЛ, а также требований об уплате задолженности по налогам налогоплательщиками – физическими лицами в электронной форме через личный кабинет на едином портале государственных и муниципальных услуг (ЕПГУ).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Получение через ЕПГУ указанных документов налоговых органов возможно при соблюдении двух условий: 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1)	налогоплательщик должен быть зарегистрирован в единой системе идентификации и аутентификации на ЕПГУ;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2)	налогоплательщик направил через ЕПГУ уведомление о необходимости получения документов от налоговых органов в электронной форме через ЕПГУ.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Пользователь ЕПГУ сможет оплатить начисления из указанных документов онлайн, при этом налоговые уведомления и требования об уплате задолженности не будут дублироваться заказными письмами по почте, кроме предусмотренного пунктом 2 статьи 11.2 НК РФ случая.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Воспользоваться возможностью получения налоговых документов через ЕПГУ можно в любой момент вне зависимости от наличия доступа к личному кабинету налогоплательщика. </a:t>
            </a:r>
          </a:p>
          <a:p>
            <a:pPr indent="355600" algn="just"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Для прекращения получения документов от налоговых органов через ЕПГУ налогоплательщик – физическое лицо вправе направить через ЕПГУ соответствующее уведомление. </a:t>
            </a:r>
          </a:p>
          <a:p>
            <a:pPr indent="355600" algn="just">
              <a:spcAft>
                <a:spcPts val="0"/>
              </a:spcAft>
            </a:pPr>
            <a:endParaRPr lang="ru-RU" sz="16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30115624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165858</TotalTime>
  <Words>108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Щеглова Наталья Владимировна</cp:lastModifiedBy>
  <cp:revision>1957</cp:revision>
  <cp:lastPrinted>2023-06-28T09:55:31Z</cp:lastPrinted>
  <dcterms:created xsi:type="dcterms:W3CDTF">2014-10-08T23:03:32Z</dcterms:created>
  <dcterms:modified xsi:type="dcterms:W3CDTF">2023-07-18T03:40:26Z</dcterms:modified>
</cp:coreProperties>
</file>