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1" d="100"/>
          <a:sy n="91" d="100"/>
        </p:scale>
        <p:origin x="2214" y="-1590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693" y="2216696"/>
            <a:ext cx="583342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применении ККТ в рамках введения с 01 июля 2023 года акциза на сахаросодержащие напитки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 июля 2023 года сахаросодержащие напитки вошли в перечень подакцизных товаров (Федеральный закон от 21.11.2022 № 443-ФЗ «О внесении изменений в статью 4 части первой, часть вторую Налогового кодекса Российской Федерации и отдельные законодательные акты Российской Федерации»).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информации ФНС России, если продавец уже применял контрольно-кассовую технику (далее - ККТ) для продажи подакцизных товаров, то перерегистрировать ККТ не требуется. Необходимо в программе по учету товаров добавить признак «Подакцизный» к сахаросодержащим напиткам, подпадающим под новый акциз, чтобы информация отражалась в чеке онлайн-кассы.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продавец только начинает свою деятельность и регистрирует ККТ, то в заявлении о регистрации ККТ (форма по КНД 1110061) в разделе 2 «Сведения об использовании ККТ» в строке 155 нужно указать, что касса используется при продаже подакцизных товаров. Соответственно также потребуется настроить кассу.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же продавец сладких напитков уже применяет кассу, но ранее не работал с подакцизными товарами, то ему необходимо перерегистрировать ККТ. Для этого нужно подать заявление о регистрации (перерегистрации) ККТ (форма по КНД 1110061) с кодом причины перерегистрации 8 «Иные причины», в разделе 2 «Сведения об использовании ККТ» в строке 155. Также потребуется настроить кассу.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164548</TotalTime>
  <Words>24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Golos Text</vt:lpstr>
      <vt:lpstr>Calibri</vt:lpstr>
      <vt:lpstr>Arial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Тесленко Елена Юрьевна</cp:lastModifiedBy>
  <cp:revision>1926</cp:revision>
  <cp:lastPrinted>2022-03-21T08:32:16Z</cp:lastPrinted>
  <dcterms:created xsi:type="dcterms:W3CDTF">2014-10-08T23:03:32Z</dcterms:created>
  <dcterms:modified xsi:type="dcterms:W3CDTF">2023-07-17T09:29:25Z</dcterms:modified>
</cp:coreProperties>
</file>